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44.gif" ContentType="image/gif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9A5E0-7DD0-4DEB-BB30-ADDF5249E98C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4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4" name="CustomShape 5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5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6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7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8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8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2" name="CustomShape 2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5" name="CustomShape 6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8" name="CustomShape 7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9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4" name="CustomShape 9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10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0" name="CustomShape 10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3" name="CustomShape 11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6" name="CustomShape 11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9" name="CustomShape 12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2" name="CustomShape 13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5" name="CustomShape 12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8" name="CustomShape 142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147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1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6" name="CustomShape 1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9" name="CustomShape 2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3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3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4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8480" cy="12484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8480" cy="1248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8480" cy="528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8480" cy="5284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8480" cy="5284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08480" cy="12484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2%20-%20Aprendizado%20Supervisionado/05%20-%20%20RNA/Topico_02_Aprendizado_Supervisionado_Perceptron.ipynb" TargetMode="External"/><Relationship Id="rId2" Type="http://schemas.openxmlformats.org/officeDocument/2006/relationships/hyperlink" Target="https://github.com/andrehochuli/teaching/blob/main/AprendizadoMaquina/T&#243;pico%2002%20-%20Aprendizado%20Supervisionado/05%20-%20%20RNA/Topico_02_Aprendizado_Supervisionado_RNA_MLP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68480" cy="25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4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6" name="CustomShape 4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7" name="CustomShape 4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4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30520" cy="160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50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2" name="CustomShape 51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3" name="CustomShape 5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5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2920" cy="203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5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9" name="CustomShape 5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5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4240" cy="123588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7920000" y="2880000"/>
            <a:ext cx="17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8316000" y="2880000"/>
            <a:ext cx="17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6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8" name="CustomShape 6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6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7280" cy="45468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8320" cy="269748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 rot="10683000">
            <a:off x="8523000" y="3899160"/>
            <a:ext cx="17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7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17" name="CustomShape 7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7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7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60160" cy="368352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 flipV="1" rot="10916400">
            <a:off x="7916040" y="2875320"/>
            <a:ext cx="17820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V="1" rot="10916400">
            <a:off x="8348040" y="2875320"/>
            <a:ext cx="17820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960" cy="18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80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27" name="CustomShape 81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8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8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60160" cy="368352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960" cy="1879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8400" cy="297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8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6" name="CustomShape 8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8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8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3200" cy="104328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59720" cy="65484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5000" cy="378828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4698720" y="4860000"/>
            <a:ext cx="39398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20"/>
          <p:cNvSpPr/>
          <p:nvPr/>
        </p:nvSpPr>
        <p:spPr>
          <a:xfrm>
            <a:off x="360000" y="333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21"/>
          <p:cNvSpPr/>
          <p:nvPr/>
        </p:nvSpPr>
        <p:spPr>
          <a:xfrm>
            <a:off x="540000" y="4680000"/>
            <a:ext cx="9168480" cy="25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47" name="CustomShape 2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8" name="CustomShape 6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6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360" cy="23378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960" cy="112464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360" cy="20851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000" cy="204480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4680000" y="3240000"/>
            <a:ext cx="53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4104000" y="5580000"/>
            <a:ext cx="53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6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58" name="CustomShape 6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7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7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2320" cy="25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00000" y="4496040"/>
            <a:ext cx="7183080" cy="21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9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4" name="CustomShape 9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9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9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decisão é realizada por meio de testes empíricos*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8920" cy="253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7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0" name="CustomShape 7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9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9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8400" cy="30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98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6" name="CustomShape 99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0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0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8400" cy="30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8920" cy="371448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10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3" name="CustomShape 10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4" name="CustomShape 10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10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1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8" name="CustomShape 11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9" name="CustomShape 11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CustomShape 11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8920" cy="313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08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4" name="CustomShape 109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11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11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empiricamente””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8560" cy="257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18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0" name="CustomShape 119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12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12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7480" cy="210420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8480" cy="212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3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7" name="CustomShape 13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13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3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 / Deep Learning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1120" cy="264564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6760" cy="240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2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4" name="CustomShape 12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12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12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8920" cy="171396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9240" cy="214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38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1" name="CustomShape 139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14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14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 / Deep Learning Generativo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9240" cy="197892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9240" cy="29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8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CustomShape 10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1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7600" cy="321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43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8" name="CustomShape 144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14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14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paralelizável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 =&gt; Difícil Interpretabilidade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  <a:hlinkClick r:id="rId1"/>
              </a:rPr>
              <a:t>Link: Percetron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  <a:hlinkClick r:id="rId2"/>
              </a:rPr>
              <a:t>Link: RNA/MLP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6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0" name="CustomShape 7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1600" cy="305784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4120" cy="12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8" name="CustomShape 1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360" cy="233784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960" cy="112464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360" cy="208512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000" cy="204480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4680000" y="3240000"/>
            <a:ext cx="53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4104000" y="5580000"/>
            <a:ext cx="53784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7840" cy="329796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59" name="CustomShape 2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0" name="CustomShape 2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2920" cy="291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3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5" name="CustomShape 3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6" name="CustomShape 3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3880" cy="134856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1840" cy="448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0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2" name="CustomShape 31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3" name="CustomShape 3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3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7840" cy="43848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30520" cy="160668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784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40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0" name="CustomShape 41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CustomShape 4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4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42360" y="1529280"/>
            <a:ext cx="9374760" cy="53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30520" cy="160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635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2024-09-03T18:35:04Z</dcterms:modified>
  <cp:revision>64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